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7e77dfd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7e77dfd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7e77dfd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7e77dfd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8ad3948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8ad3948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7e77dfd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7e77dfd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geodatastyrelsen.maps.arcgis.com/apps/mapviewer/index.html?webmap=e5495e2f2f674b528c5e74feb3635410" TargetMode="External"/><Relationship Id="rId10" Type="http://schemas.openxmlformats.org/officeDocument/2006/relationships/hyperlink" Target="https://openinframap.org/#6.47/55.725/10.771" TargetMode="External"/><Relationship Id="rId13" Type="http://schemas.openxmlformats.org/officeDocument/2006/relationships/hyperlink" Target="https://ens.dk/energikilder/planlaegning-af-fremtidens-havvindmoelleparker" TargetMode="External"/><Relationship Id="rId12" Type="http://schemas.openxmlformats.org/officeDocument/2006/relationships/hyperlink" Target="https://geodatastyrelsen.maps.arcgis.com/apps/mapviewer/index.html?webmap=e5495e2f2f674b528c5e74feb363541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forsyningen.dk/data/4817#data" TargetMode="External"/><Relationship Id="rId4" Type="http://schemas.openxmlformats.org/officeDocument/2006/relationships/hyperlink" Target="https://dataforsyningen.dk/data/4817#data" TargetMode="External"/><Relationship Id="rId9" Type="http://schemas.openxmlformats.org/officeDocument/2006/relationships/hyperlink" Target="https://openinframap.org/#6.47/55.725/10.771" TargetMode="External"/><Relationship Id="rId15" Type="http://schemas.openxmlformats.org/officeDocument/2006/relationships/hyperlink" Target="https://www.energy.gov/eere/articles/wind-turbines-bigger-better" TargetMode="External"/><Relationship Id="rId14" Type="http://schemas.openxmlformats.org/officeDocument/2006/relationships/hyperlink" Target="https://ens.dk/energikilder/planlaegning-af-fremtidens-havvindmoelleparker" TargetMode="External"/><Relationship Id="rId17" Type="http://schemas.openxmlformats.org/officeDocument/2006/relationships/hyperlink" Target="https://www.energy.gov/eere/wind/how-wind-turbine-works-text-version" TargetMode="External"/><Relationship Id="rId16" Type="http://schemas.openxmlformats.org/officeDocument/2006/relationships/hyperlink" Target="https://www.energy.gov/eere/articles/wind-turbines-bigger-better" TargetMode="External"/><Relationship Id="rId5" Type="http://schemas.openxmlformats.org/officeDocument/2006/relationships/hyperlink" Target="https://dataforsyningen.dk/data/3814" TargetMode="External"/><Relationship Id="rId6" Type="http://schemas.openxmlformats.org/officeDocument/2006/relationships/hyperlink" Target="https://dataforsyningen.dk/data/3814" TargetMode="External"/><Relationship Id="rId18" Type="http://schemas.openxmlformats.org/officeDocument/2006/relationships/hyperlink" Target="https://www.energy.gov/eere/wind/how-wind-turbine-works-text-version" TargetMode="External"/><Relationship Id="rId7" Type="http://schemas.openxmlformats.org/officeDocument/2006/relationships/hyperlink" Target="https://mst.dk/erhverv/tilskud-miljoeviden-og-data/data-og-databaser/miljoegis-data-om-natur-og-miljoe-paa-webkort/hent-data-udstillet-paa-miljoegis" TargetMode="External"/><Relationship Id="rId8" Type="http://schemas.openxmlformats.org/officeDocument/2006/relationships/hyperlink" Target="https://globalwindatlas.info/e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13" y="0"/>
            <a:ext cx="7848975" cy="57909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325588" y="109525"/>
            <a:ext cx="71709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80">
                <a:solidFill>
                  <a:srgbClr val="FFFFFF"/>
                </a:solidFill>
              </a:rPr>
              <a:t>Where to put the Windmills?</a:t>
            </a:r>
            <a:endParaRPr sz="428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884288" y="816850"/>
            <a:ext cx="65481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Conscientious placement planning of future offshore wind farms in Danish waters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469688" y="4723750"/>
            <a:ext cx="291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Silas Christian Wilhelm-Leth</a:t>
            </a:r>
            <a:r>
              <a:rPr b="1" lang="en" sz="500">
                <a:solidFill>
                  <a:schemeClr val="lt1"/>
                </a:solidFill>
              </a:rPr>
              <a:t> </a:t>
            </a:r>
            <a:endParaRPr b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264300"/>
            <a:ext cx="4043700" cy="4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Context: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Currently ongoing screening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(until Q2 2025)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Objective: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Process of elimination → Identifying most suitable areas.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Efficiency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Sustainability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&amp; Infrastructure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450" y="0"/>
            <a:ext cx="4685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583" y="183950"/>
            <a:ext cx="4783792" cy="262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492213" y="297475"/>
            <a:ext cx="34584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 far: 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Depth (placeholder value)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Natura 2000 areas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2972" r="8555" t="0"/>
          <a:stretch/>
        </p:blipFill>
        <p:spPr>
          <a:xfrm>
            <a:off x="3506300" y="1946450"/>
            <a:ext cx="5430224" cy="30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54425" cy="21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7900" y="2194575"/>
            <a:ext cx="34584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To-do: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Distance to existing turbines, avoiding wake effect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Existing power grid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Wind conditions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Ferry routes &amp; Shipping lanes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152425" y="3408675"/>
            <a:ext cx="69705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921"/>
              <a:t>Replicable method </a:t>
            </a:r>
            <a:endParaRPr b="1" sz="192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en" sz="1921"/>
              <a:t>N</a:t>
            </a:r>
            <a:r>
              <a:rPr b="1" lang="en" sz="1921"/>
              <a:t>on-harmful implementation of the green transition !!</a:t>
            </a:r>
            <a:endParaRPr b="1" sz="1921"/>
          </a:p>
        </p:txBody>
      </p:sp>
      <p:sp>
        <p:nvSpPr>
          <p:cNvPr id="78" name="Google Shape;78;p16"/>
          <p:cNvSpPr txBox="1"/>
          <p:nvPr/>
        </p:nvSpPr>
        <p:spPr>
          <a:xfrm>
            <a:off x="1459275" y="240950"/>
            <a:ext cx="67017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Main limitation: Data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More details in planning by Energistyrelsen: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Wildlife: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Birds, marine mammals, bats, noise concerns,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Infrastructure concerns: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Optimized wind data, hydrodynamic concerns, ocean floor suitability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39725" y="491250"/>
            <a:ext cx="38571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Danmarks dybdemodel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https://dataforsyningen.dk/data/4817#data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Vindkraftanlæg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https://dataforsyningen.dk/data/3814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 2000-planer 2022-27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https://mst.dk/erhverv/tilskud-miljoeviden-og-data/data-og-databaser/miljoegis-data-om-natur-og-miljoe-paa-webkort/hent-data-udstillet-paa-miljoegis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Wind Atlas: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https://globalwindatlas.info/en/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Infrastructure Map: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https://openinframap.org/#6.47/55.725/10.771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(grid)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 Marine Danmarkskort: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https://geodatastyrelsen.maps.arcgis.com/apps/mapviewer/index.html?webmap=e5495e2f2f674b528c5e74feb3635410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(ferry routes)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833150" y="425100"/>
            <a:ext cx="3857100" cy="44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Energistyrelsen: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/>
              </a:rPr>
              <a:t>https://ens.dk/energikilder/planlaegning-af-fremtidens-havvindmoelleparker</a:t>
            </a:r>
            <a:endParaRPr sz="10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Screening af havvindpotentialet i Danmark Overordnet opgavebeskrivelse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(forkortet) Energistyrelsen Dato: 13. september 2023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Dataoversigt og behov for nye data, indre danske farvande og Østersøen Bedre geologiske data til havvindudbygning, Energistyrelsen Lis Allaart, Thomas Vangkilde-Pedersen, Niels Nørgaard-Pedersen, Nicklas Christensen &amp; Jørgen O. Leth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Dataoversigt og behov for nye data, Nordsøen Bedre geologiske data til havvindudbygning, Energistyrelsen Lis Allaart, Thomas Vangkilde-Pedersen, Niels Nørgaard-Pedersen &amp; Jørgen O. Leth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 Department of Energy: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 Turbines: the Bigger, the Better: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6"/>
              </a:rPr>
              <a:t>https://www.energy.gov/eere/articles/wind-turbines-bigger-better</a:t>
            </a:r>
            <a:endParaRPr sz="10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 Wind Turbine Works: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8"/>
              </a:rPr>
              <a:t>https://www.energy.gov/eere/wind/how-wind-turbine-works-text-version</a:t>
            </a:r>
            <a:endParaRPr sz="1700"/>
          </a:p>
        </p:txBody>
      </p:sp>
      <p:sp>
        <p:nvSpPr>
          <p:cNvPr id="85" name="Google Shape;85;p17"/>
          <p:cNvSpPr txBox="1"/>
          <p:nvPr/>
        </p:nvSpPr>
        <p:spPr>
          <a:xfrm>
            <a:off x="-281500" y="4696000"/>
            <a:ext cx="293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Silas Christian Wilhelm-Leth</a:t>
            </a:r>
            <a:r>
              <a:rPr b="1" lang="en" sz="5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